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8" r:id="rId2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188"/>
    <a:srgbClr val="0D6165"/>
    <a:srgbClr val="84A59D"/>
    <a:srgbClr val="8DA69E"/>
    <a:srgbClr val="85B126"/>
    <a:srgbClr val="91B638"/>
    <a:srgbClr val="C7B616"/>
    <a:srgbClr val="6D6F72"/>
    <a:srgbClr val="59AA9E"/>
    <a:srgbClr val="464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87361" autoAdjust="0"/>
  </p:normalViewPr>
  <p:slideViewPr>
    <p:cSldViewPr snapToGrid="0" snapToObjects="1">
      <p:cViewPr varScale="1">
        <p:scale>
          <a:sx n="192" d="100"/>
          <a:sy n="192" d="100"/>
        </p:scale>
        <p:origin x="848" y="1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901F7-3639-4A6E-ACCE-3AB4290F0AD0}" type="datetimeFigureOut">
              <a:rPr lang="nb-NO" smtClean="0"/>
              <a:t>19.05.2021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0F349-6456-4005-9EF3-B20350F10C7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65290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E3FA0B-3A8D-864E-A873-6D79D757DD27}" type="slidenum">
              <a:rPr lang="nb-NO" smtClean="0"/>
              <a:pPr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6715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3168650"/>
            <a:ext cx="77724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1" y="737658"/>
            <a:ext cx="4642337" cy="1114160"/>
          </a:xfrm>
          <a:prstGeom prst="rect">
            <a:avLst/>
          </a:prstGeom>
        </p:spPr>
      </p:pic>
      <p:sp>
        <p:nvSpPr>
          <p:cNvPr id="5" name="Tittel 4"/>
          <p:cNvSpPr>
            <a:spLocks noGrp="1"/>
          </p:cNvSpPr>
          <p:nvPr>
            <p:ph type="title"/>
          </p:nvPr>
        </p:nvSpPr>
        <p:spPr>
          <a:xfrm>
            <a:off x="687600" y="1980000"/>
            <a:ext cx="7886700" cy="99377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32707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32000" y="1511999"/>
            <a:ext cx="8229600" cy="3384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432000" y="43200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2384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 baseline="0">
                <a:solidFill>
                  <a:srgbClr val="8DA69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831" y="737658"/>
            <a:ext cx="4642337" cy="1114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1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8DA69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08000" y="151200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388201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>
                <a:solidFill>
                  <a:srgbClr val="8DA69E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DA69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32000" y="2016000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08000" y="1512000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8DA69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08000" y="2016000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37599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8229600" cy="857250"/>
          </a:xfrm>
          <a:prstGeom prst="rect">
            <a:avLst/>
          </a:prstGeom>
        </p:spPr>
        <p:txBody>
          <a:bodyPr/>
          <a:lstStyle>
            <a:lvl1pPr algn="l">
              <a:defRPr sz="4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24930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932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425753C-7502-CF43-907A-B5279D8B98E3}" type="datetime1">
              <a:rPr lang="nb-NO" smtClean="0"/>
              <a:t>19.05.2021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90800" y="4767263"/>
            <a:ext cx="3962400" cy="273844"/>
          </a:xfrm>
          <a:prstGeom prst="rect">
            <a:avLst/>
          </a:prstGeom>
        </p:spPr>
        <p:txBody>
          <a:bodyPr/>
          <a:lstStyle/>
          <a:p>
            <a:r>
              <a:rPr lang="nb-NO"/>
              <a:t>Trykk view&gt;header and footer for å sette inn bunntekst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219200" y="4767263"/>
            <a:ext cx="457200" cy="273844"/>
          </a:xfrm>
          <a:prstGeom prst="rect">
            <a:avLst/>
          </a:prstGeom>
        </p:spPr>
        <p:txBody>
          <a:bodyPr/>
          <a:lstStyle/>
          <a:p>
            <a:fld id="{596D34A4-F2B5-8D49-848C-08E202DD4660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798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8229600" cy="33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32000" y="432000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4" name="TekstSylinder 3"/>
          <p:cNvSpPr txBox="1"/>
          <p:nvPr userDrawn="1"/>
        </p:nvSpPr>
        <p:spPr>
          <a:xfrm>
            <a:off x="1606216" y="25891"/>
            <a:ext cx="1269331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b-NO" sz="1000" dirty="0"/>
          </a:p>
        </p:txBody>
      </p:sp>
      <p:sp>
        <p:nvSpPr>
          <p:cNvPr id="5" name="TekstSylinder 4"/>
          <p:cNvSpPr txBox="1"/>
          <p:nvPr userDrawn="1"/>
        </p:nvSpPr>
        <p:spPr>
          <a:xfrm>
            <a:off x="7267074" y="66174"/>
            <a:ext cx="1780673" cy="3658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8763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 baseline="0">
          <a:solidFill>
            <a:srgbClr val="8DA69E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4626" y="454666"/>
            <a:ext cx="7338460" cy="744013"/>
          </a:xfrm>
        </p:spPr>
        <p:txBody>
          <a:bodyPr>
            <a:noAutofit/>
          </a:bodyPr>
          <a:lstStyle/>
          <a:p>
            <a:r>
              <a:rPr lang="nb-NO" sz="2400" b="0" dirty="0">
                <a:solidFill>
                  <a:srgbClr val="008188"/>
                </a:solidFill>
              </a:rPr>
              <a:t>Tekstseminar: </a:t>
            </a:r>
            <a:br>
              <a:rPr lang="nb-NO" sz="2400" b="0" dirty="0">
                <a:solidFill>
                  <a:srgbClr val="008188"/>
                </a:solidFill>
              </a:rPr>
            </a:br>
            <a:r>
              <a:rPr lang="nb-NO" sz="2400" b="0" dirty="0">
                <a:solidFill>
                  <a:srgbClr val="008188"/>
                </a:solidFill>
              </a:rPr>
              <a:t>«Fem teser om funksjonell respons på elevtekster»</a:t>
            </a:r>
          </a:p>
        </p:txBody>
      </p:sp>
      <p:pic>
        <p:nvPicPr>
          <p:cNvPr id="6" name="Plassholder for innhold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59" y="1468211"/>
            <a:ext cx="4276155" cy="275849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Plassholder for tekst 6"/>
          <p:cNvSpPr>
            <a:spLocks noGrp="1"/>
          </p:cNvSpPr>
          <p:nvPr>
            <p:ph type="body" sz="half" idx="2"/>
          </p:nvPr>
        </p:nvSpPr>
        <p:spPr>
          <a:xfrm>
            <a:off x="350635" y="1198679"/>
            <a:ext cx="3907856" cy="3787829"/>
          </a:xfrm>
        </p:spPr>
        <p:txBody>
          <a:bodyPr>
            <a:normAutofit/>
          </a:bodyPr>
          <a:lstStyle/>
          <a:p>
            <a:pPr marL="257175" indent="-257175">
              <a:buAutoNum type="arabicPeriod"/>
            </a:pPr>
            <a:r>
              <a:rPr lang="nb-NO" sz="1600"/>
              <a:t>Gå </a:t>
            </a:r>
            <a:r>
              <a:rPr lang="nb-NO" sz="1600" dirty="0"/>
              <a:t>sammen </a:t>
            </a:r>
            <a:r>
              <a:rPr lang="nb-NO" sz="1600"/>
              <a:t>i par</a:t>
            </a:r>
            <a:br>
              <a:rPr lang="nb-NO" sz="1600"/>
            </a:br>
            <a:endParaRPr lang="nb-NO" sz="1600" dirty="0"/>
          </a:p>
          <a:p>
            <a:pPr marL="257175" indent="-257175">
              <a:buAutoNum type="arabicPeriod"/>
            </a:pPr>
            <a:r>
              <a:rPr lang="nb-NO" sz="1600" dirty="0"/>
              <a:t>Bytt på å </a:t>
            </a:r>
            <a:r>
              <a:rPr lang="nb-NO" sz="1600"/>
              <a:t>lese høyt</a:t>
            </a:r>
            <a:br>
              <a:rPr lang="nb-NO" sz="1600"/>
            </a:br>
            <a:endParaRPr lang="nb-NO" sz="1600" dirty="0"/>
          </a:p>
          <a:p>
            <a:pPr marL="257175" indent="-257175">
              <a:buAutoNum type="arabicPeriod"/>
            </a:pPr>
            <a:r>
              <a:rPr lang="nb-NO" sz="1600" dirty="0"/>
              <a:t>Bruk lesearket og ta </a:t>
            </a:r>
            <a:r>
              <a:rPr lang="nb-NO" sz="1600"/>
              <a:t>notater underveis</a:t>
            </a:r>
            <a:br>
              <a:rPr lang="nb-NO" sz="1600"/>
            </a:br>
            <a:endParaRPr lang="nb-NO" sz="1600" dirty="0"/>
          </a:p>
          <a:p>
            <a:pPr marL="257175" indent="-257175">
              <a:buAutoNum type="arabicPeriod"/>
            </a:pPr>
            <a:r>
              <a:rPr lang="nb-NO" sz="1600" dirty="0"/>
              <a:t>Felles oppsummering i plenum der hver </a:t>
            </a:r>
            <a:r>
              <a:rPr lang="nb-NO" sz="1600"/>
              <a:t>tese gjennomgås</a:t>
            </a:r>
            <a:br>
              <a:rPr lang="nb-NO" sz="1600"/>
            </a:br>
            <a:endParaRPr lang="nb-NO" sz="1600" dirty="0"/>
          </a:p>
          <a:p>
            <a:pPr marL="257175" indent="-257175">
              <a:buAutoNum type="arabicPeriod"/>
            </a:pPr>
            <a:r>
              <a:rPr lang="nb-NO" sz="1600" dirty="0"/>
              <a:t>Ha fokus på hva dette betyr for din </a:t>
            </a:r>
            <a:r>
              <a:rPr lang="nb-NO" sz="1600" i="1" dirty="0"/>
              <a:t>praksis</a:t>
            </a:r>
            <a:r>
              <a:rPr lang="nb-NO" sz="1600" dirty="0"/>
              <a:t>, både i de enkelte fagene og for hvordan skolen velger å organisere prøver, skrivedager etc.  </a:t>
            </a:r>
          </a:p>
        </p:txBody>
      </p:sp>
    </p:spTree>
    <p:extLst>
      <p:ext uri="{BB962C8B-B14F-4D97-AF65-F5344CB8AC3E}">
        <p14:creationId xmlns:p14="http://schemas.microsoft.com/office/powerpoint/2010/main" val="6327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_sprakloyper_UT_mal_2" id="{C704DB39-8C66-074E-8C68-B86BF44AE76E}" vid="{5DC0BE54-33B2-CC4C-94EC-ADC11017DCF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pp_sprakloyper_UT_mal_Skrivesenteret</Template>
  <TotalTime>4</TotalTime>
  <Words>67</Words>
  <Application>Microsoft Office PowerPoint</Application>
  <PresentationFormat>Skjermfremvisning (16:9)</PresentationFormat>
  <Paragraphs>7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Tekstseminar:  «Fem teser om funksjonell respons på elevtekster»</vt:lpstr>
    </vt:vector>
  </TitlesOfParts>
  <Company>Høgskolen i Sør-Trøndelag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Marthe Lønnum</dc:creator>
  <cp:lastModifiedBy>Peter Moerk</cp:lastModifiedBy>
  <cp:revision>24</cp:revision>
  <dcterms:created xsi:type="dcterms:W3CDTF">2016-05-24T07:14:29Z</dcterms:created>
  <dcterms:modified xsi:type="dcterms:W3CDTF">2021-05-19T12:58:14Z</dcterms:modified>
</cp:coreProperties>
</file>